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861" r:id="rId2"/>
    <p:sldId id="925" r:id="rId3"/>
    <p:sldId id="858" r:id="rId4"/>
    <p:sldId id="930" r:id="rId5"/>
    <p:sldId id="926" r:id="rId6"/>
    <p:sldId id="936" r:id="rId7"/>
    <p:sldId id="935" r:id="rId8"/>
    <p:sldId id="938" r:id="rId9"/>
    <p:sldId id="939" r:id="rId10"/>
    <p:sldId id="941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01" autoAdjust="0"/>
    <p:restoredTop sz="82511" autoAdjust="0"/>
  </p:normalViewPr>
  <p:slideViewPr>
    <p:cSldViewPr>
      <p:cViewPr varScale="1">
        <p:scale>
          <a:sx n="149" d="100"/>
          <a:sy n="149" d="100"/>
        </p:scale>
        <p:origin x="1256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6/11/20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68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57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6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58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005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07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23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64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5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Philippians 2:1-11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6ED67923-FA19-9546-97B8-3992979E3D40}"/>
              </a:ext>
            </a:extLst>
          </p:cNvPr>
          <p:cNvSpPr txBox="1"/>
          <p:nvPr/>
        </p:nvSpPr>
        <p:spPr>
          <a:xfrm>
            <a:off x="2451" y="-22820"/>
            <a:ext cx="4935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Being of the same mind (Like-minded)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5A528-2E42-5346-BD9D-557365DB443B}"/>
              </a:ext>
            </a:extLst>
          </p:cNvPr>
          <p:cNvSpPr txBox="1"/>
          <p:nvPr/>
        </p:nvSpPr>
        <p:spPr>
          <a:xfrm>
            <a:off x="4356178" y="-4372"/>
            <a:ext cx="47525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unified belief in the truth of the Gospel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D0C663-B2CF-B24E-B236-CD417200DB06}"/>
              </a:ext>
            </a:extLst>
          </p:cNvPr>
          <p:cNvSpPr txBox="1"/>
          <p:nvPr/>
        </p:nvSpPr>
        <p:spPr>
          <a:xfrm>
            <a:off x="14145" y="259430"/>
            <a:ext cx="2984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Having the same Love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289784-B5AA-0F49-9805-9E755BCAB962}"/>
              </a:ext>
            </a:extLst>
          </p:cNvPr>
          <p:cNvSpPr txBox="1"/>
          <p:nvPr/>
        </p:nvSpPr>
        <p:spPr>
          <a:xfrm>
            <a:off x="2763038" y="281463"/>
            <a:ext cx="63672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church who love Jesus and love each other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B4EB33-AB36-6D47-92DF-9388A7F4A987}"/>
              </a:ext>
            </a:extLst>
          </p:cNvPr>
          <p:cNvSpPr txBox="1"/>
          <p:nvPr/>
        </p:nvSpPr>
        <p:spPr>
          <a:xfrm>
            <a:off x="14145" y="552050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Being in full accord  (one-souled / harmonious / united in Spirit)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7A89BC3-E827-244A-A031-2AC649530CD8}"/>
              </a:ext>
            </a:extLst>
          </p:cNvPr>
          <p:cNvSpPr txBox="1"/>
          <p:nvPr/>
        </p:nvSpPr>
        <p:spPr>
          <a:xfrm>
            <a:off x="202" y="826477"/>
            <a:ext cx="4179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Being of one mind (about purpose)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EDDAB8A-BA7D-AC47-9269-76BC9BF2FA93}"/>
              </a:ext>
            </a:extLst>
          </p:cNvPr>
          <p:cNvSpPr txBox="1"/>
          <p:nvPr/>
        </p:nvSpPr>
        <p:spPr>
          <a:xfrm>
            <a:off x="3977583" y="855057"/>
            <a:ext cx="48965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Gospel-orientated in how we relate to each other.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8C562CC-5456-F343-8CFC-32FA14F1E44F}"/>
              </a:ext>
            </a:extLst>
          </p:cNvPr>
          <p:cNvSpPr/>
          <p:nvPr/>
        </p:nvSpPr>
        <p:spPr>
          <a:xfrm>
            <a:off x="259249" y="1191403"/>
            <a:ext cx="8640960" cy="166334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Have this mind among yourselves, which is yours in Christ Jesus,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who, though he was in the form of God, did not count equality with God a thing to be grasped,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but emptied himself, by taking the form of a servant, being born in the likeness of men. 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8 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And being found in human form, he humbled himself by becoming obedient to the point of death, even death on a cross.</a:t>
            </a:r>
            <a:r>
              <a:rPr lang="en-AU" dirty="0">
                <a:latin typeface="Comic Sans MS" panose="030F0902030302020204" pitchFamily="66" charset="0"/>
              </a:rPr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037526-9E70-DC4D-A1B9-298F029F5759}"/>
              </a:ext>
            </a:extLst>
          </p:cNvPr>
          <p:cNvSpPr txBox="1"/>
          <p:nvPr/>
        </p:nvSpPr>
        <p:spPr>
          <a:xfrm>
            <a:off x="202" y="2798262"/>
            <a:ext cx="91048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Christ is God (the Son).  Not subordinate – just a different role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Emptied Himself.  Took on the form of a servant.  Lowered Himself.  Jesus Christ died for us.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74E60F-743E-C04F-9E30-03874395553D}"/>
              </a:ext>
            </a:extLst>
          </p:cNvPr>
          <p:cNvSpPr/>
          <p:nvPr/>
        </p:nvSpPr>
        <p:spPr>
          <a:xfrm>
            <a:off x="259249" y="3378906"/>
            <a:ext cx="8640960" cy="134370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9 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Therefore God has highly exalted him and bestowed on him the name that is above every name,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10 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so that at the name of Jesus every knee should bow, in heaven and on earth and under the earth,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11 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and every tongue confess that Jesus Christ is Lord, to the glory of God the Father.</a:t>
            </a:r>
            <a:r>
              <a:rPr lang="en-AU" dirty="0">
                <a:latin typeface="Comic Sans MS" panose="030F0902030302020204" pitchFamily="66" charset="0"/>
              </a:rPr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0354796-EEF1-EC4E-891B-F9D06BEFB166}"/>
              </a:ext>
            </a:extLst>
          </p:cNvPr>
          <p:cNvSpPr txBox="1"/>
          <p:nvPr/>
        </p:nvSpPr>
        <p:spPr>
          <a:xfrm>
            <a:off x="202" y="4680501"/>
            <a:ext cx="9104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who bow our knee before Jesus, are currently in the minority – Those who are saved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2B88E6-09FC-6846-A965-F3BDC2BDD92F}"/>
              </a:ext>
            </a:extLst>
          </p:cNvPr>
          <p:cNvSpPr txBox="1"/>
          <p:nvPr/>
        </p:nvSpPr>
        <p:spPr>
          <a:xfrm>
            <a:off x="611560" y="4916374"/>
            <a:ext cx="2914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Christ-Likeness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382961D-157B-544E-84F1-9117F24FAD78}"/>
              </a:ext>
            </a:extLst>
          </p:cNvPr>
          <p:cNvSpPr txBox="1"/>
          <p:nvPr/>
        </p:nvSpPr>
        <p:spPr>
          <a:xfrm>
            <a:off x="29890" y="5244579"/>
            <a:ext cx="9104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you and I become like Christ in humility and service, we see Godly Unity in the church</a:t>
            </a:r>
          </a:p>
        </p:txBody>
      </p:sp>
    </p:spTree>
    <p:extLst>
      <p:ext uri="{BB962C8B-B14F-4D97-AF65-F5344CB8AC3E}">
        <p14:creationId xmlns:p14="http://schemas.microsoft.com/office/powerpoint/2010/main" val="297000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  <p:bldP spid="22" grpId="0" animBg="1"/>
      <p:bldP spid="23" grpId="0" uiExpand="1" build="p"/>
      <p:bldP spid="24" grpId="0"/>
      <p:bldP spid="2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4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So if there is any encouragement in Christ, any comfort from love, any participation in the Spirit, any affection and sympathy,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complete my joy by being of the same mind, having the same love, being in full accord and of one mind.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Do nothing from selfish ambition or conceit, but in humility count others more significant than yourselves.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Let each of you look not only to his own interests, but also to the interests of others.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endParaRPr lang="en-AU" sz="29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8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1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Have this mind among yourselves, which is yours in Christ Jesus,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who, though he was in the form of God, did not count equality with God a thing to be grasped,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emptied himself, by taking the form of a servant, being born in the likeness of men.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being found in human form, he humbled himself by becoming obedient to the point of death, even death on a cross.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AU" sz="29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91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454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Therefore God has highly exalted him and bestowed on him the name that is above every name,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so that at the name of Jesus every knee should bow, in heaven and on earth and under the earth,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every tongue confess that Jesus Christ is Lord, to the glory of God the Father. </a:t>
            </a:r>
            <a:endParaRPr lang="en-AU" sz="29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5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95C703F-82BB-9443-B61D-7F7FDBEAD901}"/>
              </a:ext>
            </a:extLst>
          </p:cNvPr>
          <p:cNvSpPr txBox="1"/>
          <p:nvPr/>
        </p:nvSpPr>
        <p:spPr>
          <a:xfrm>
            <a:off x="107504" y="121196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Unity in the Church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joy for a Pastor to behold)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08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3FC5EEF-0E2F-C04F-8556-0B8D09CC9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9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357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Unity in the Church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joy for a Pastor to behold)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51E5F5-F823-384E-8D7A-652D10EDE044}"/>
              </a:ext>
            </a:extLst>
          </p:cNvPr>
          <p:cNvSpPr txBox="1"/>
          <p:nvPr/>
        </p:nvSpPr>
        <p:spPr>
          <a:xfrm>
            <a:off x="-29217" y="383635"/>
            <a:ext cx="202222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mind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love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full accord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D67923-FA19-9546-97B8-3992979E3D40}"/>
              </a:ext>
            </a:extLst>
          </p:cNvPr>
          <p:cNvSpPr txBox="1"/>
          <p:nvPr/>
        </p:nvSpPr>
        <p:spPr>
          <a:xfrm>
            <a:off x="-35932" y="1244437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Being of the same mind (Like-minded)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C0B0DB-6A56-8544-B02B-048E35EC3BD8}"/>
              </a:ext>
            </a:extLst>
          </p:cNvPr>
          <p:cNvSpPr txBox="1"/>
          <p:nvPr/>
        </p:nvSpPr>
        <p:spPr>
          <a:xfrm>
            <a:off x="2123727" y="383635"/>
            <a:ext cx="707392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mind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 nothing from selfish ambition or conceit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humility, counting others as more significant than ourselves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5A528-2E42-5346-BD9D-557365DB443B}"/>
              </a:ext>
            </a:extLst>
          </p:cNvPr>
          <p:cNvSpPr txBox="1"/>
          <p:nvPr/>
        </p:nvSpPr>
        <p:spPr>
          <a:xfrm>
            <a:off x="10476" y="1546265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unified belief in the truth of the Gospel of Jesus Christ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D0C663-B2CF-B24E-B236-CD417200DB06}"/>
              </a:ext>
            </a:extLst>
          </p:cNvPr>
          <p:cNvSpPr txBox="1"/>
          <p:nvPr/>
        </p:nvSpPr>
        <p:spPr>
          <a:xfrm>
            <a:off x="-29217" y="1817693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Having the same Love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289784-B5AA-0F49-9805-9E755BCAB962}"/>
              </a:ext>
            </a:extLst>
          </p:cNvPr>
          <p:cNvSpPr txBox="1"/>
          <p:nvPr/>
        </p:nvSpPr>
        <p:spPr>
          <a:xfrm>
            <a:off x="17191" y="2119521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church who love Jesus and love each other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B4EB33-AB36-6D47-92DF-9388A7F4A987}"/>
              </a:ext>
            </a:extLst>
          </p:cNvPr>
          <p:cNvSpPr txBox="1"/>
          <p:nvPr/>
        </p:nvSpPr>
        <p:spPr>
          <a:xfrm>
            <a:off x="-2323" y="2409363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Being in full accord  (one-souled / harmonious / united in Spirit)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B7BDF9-E8D0-5E42-9349-6901AA45BDF8}"/>
              </a:ext>
            </a:extLst>
          </p:cNvPr>
          <p:cNvSpPr txBox="1"/>
          <p:nvPr/>
        </p:nvSpPr>
        <p:spPr>
          <a:xfrm>
            <a:off x="44085" y="2711191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are filled with the same Holy Spirit, we are in one accord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7A89BC3-E827-244A-A031-2AC649530CD8}"/>
              </a:ext>
            </a:extLst>
          </p:cNvPr>
          <p:cNvSpPr txBox="1"/>
          <p:nvPr/>
        </p:nvSpPr>
        <p:spPr>
          <a:xfrm>
            <a:off x="-2323" y="2947245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Being of one mind (about purpose)  (being of one purpose)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EDDAB8A-BA7D-AC47-9269-76BC9BF2FA93}"/>
              </a:ext>
            </a:extLst>
          </p:cNvPr>
          <p:cNvSpPr txBox="1"/>
          <p:nvPr/>
        </p:nvSpPr>
        <p:spPr>
          <a:xfrm>
            <a:off x="44085" y="3249073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Gospel-orientated in the way we relate to each other.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60CE4D2-1EF4-5F4D-BAAF-73DAAAE5A3FF}"/>
              </a:ext>
            </a:extLst>
          </p:cNvPr>
          <p:cNvSpPr/>
          <p:nvPr/>
        </p:nvSpPr>
        <p:spPr>
          <a:xfrm>
            <a:off x="2339752" y="3618405"/>
            <a:ext cx="6192688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nothing from selfish ambition or conceit, but in humility count others more significant than yourselves.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2051720" y="0"/>
            <a:ext cx="70922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Unity in the Church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joy for a Pastor to behold)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D67923-FA19-9546-97B8-3992979E3D40}"/>
              </a:ext>
            </a:extLst>
          </p:cNvPr>
          <p:cNvSpPr txBox="1"/>
          <p:nvPr/>
        </p:nvSpPr>
        <p:spPr>
          <a:xfrm>
            <a:off x="-3578" y="409228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Being of the same mind (Like-minded)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5A528-2E42-5346-BD9D-557365DB443B}"/>
              </a:ext>
            </a:extLst>
          </p:cNvPr>
          <p:cNvSpPr txBox="1"/>
          <p:nvPr/>
        </p:nvSpPr>
        <p:spPr>
          <a:xfrm>
            <a:off x="42830" y="711056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unified belief in the truth of the Gospel of Jesus Christ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AD0C663-B2CF-B24E-B236-CD417200DB06}"/>
              </a:ext>
            </a:extLst>
          </p:cNvPr>
          <p:cNvSpPr txBox="1"/>
          <p:nvPr/>
        </p:nvSpPr>
        <p:spPr>
          <a:xfrm>
            <a:off x="3137" y="982484"/>
            <a:ext cx="2984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Having the same Love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289784-B5AA-0F49-9805-9E755BCAB962}"/>
              </a:ext>
            </a:extLst>
          </p:cNvPr>
          <p:cNvSpPr txBox="1"/>
          <p:nvPr/>
        </p:nvSpPr>
        <p:spPr>
          <a:xfrm>
            <a:off x="2765085" y="1023156"/>
            <a:ext cx="63672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church who love Jesus and love each other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B4EB33-AB36-6D47-92DF-9388A7F4A987}"/>
              </a:ext>
            </a:extLst>
          </p:cNvPr>
          <p:cNvSpPr txBox="1"/>
          <p:nvPr/>
        </p:nvSpPr>
        <p:spPr>
          <a:xfrm>
            <a:off x="-1310" y="1281658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Being in full accord  (one-souled / harmonious / united in Spirit)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B7BDF9-E8D0-5E42-9349-6901AA45BDF8}"/>
              </a:ext>
            </a:extLst>
          </p:cNvPr>
          <p:cNvSpPr txBox="1"/>
          <p:nvPr/>
        </p:nvSpPr>
        <p:spPr>
          <a:xfrm>
            <a:off x="45098" y="1583486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are filled with the same Holy Spirit, we are in one accord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7A89BC3-E827-244A-A031-2AC649530CD8}"/>
              </a:ext>
            </a:extLst>
          </p:cNvPr>
          <p:cNvSpPr txBox="1"/>
          <p:nvPr/>
        </p:nvSpPr>
        <p:spPr>
          <a:xfrm>
            <a:off x="-1310" y="1819540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Being of one mind (about purpose)  (being of one purpose)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EDDAB8A-BA7D-AC47-9269-76BC9BF2FA93}"/>
              </a:ext>
            </a:extLst>
          </p:cNvPr>
          <p:cNvSpPr txBox="1"/>
          <p:nvPr/>
        </p:nvSpPr>
        <p:spPr>
          <a:xfrm>
            <a:off x="45098" y="2121368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Gospel-orientated in the way we relate to each other.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60CE4D2-1EF4-5F4D-BAAF-73DAAAE5A3FF}"/>
              </a:ext>
            </a:extLst>
          </p:cNvPr>
          <p:cNvSpPr/>
          <p:nvPr/>
        </p:nvSpPr>
        <p:spPr>
          <a:xfrm>
            <a:off x="1547664" y="2490700"/>
            <a:ext cx="7596336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nothing from selfish ambition or conceit, but in humility count others more significant than yourselves.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each of you look not only to his own interests, but also to the interests of others.</a:t>
            </a:r>
            <a:r>
              <a:rPr lang="en-AU" dirty="0"/>
              <a:t> 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EFE819-DB9C-AE45-9F79-5BA49AFC71AC}"/>
              </a:ext>
            </a:extLst>
          </p:cNvPr>
          <p:cNvSpPr txBox="1"/>
          <p:nvPr/>
        </p:nvSpPr>
        <p:spPr>
          <a:xfrm>
            <a:off x="3137" y="3479970"/>
            <a:ext cx="4173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reasons for Disunity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7A2DAE-0FCE-2247-B73F-4F43EE0339E3}"/>
              </a:ext>
            </a:extLst>
          </p:cNvPr>
          <p:cNvSpPr txBox="1"/>
          <p:nvPr/>
        </p:nvSpPr>
        <p:spPr>
          <a:xfrm>
            <a:off x="-3578" y="3787758"/>
            <a:ext cx="2415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Counterfeit Unity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3D6A80-B792-0841-984A-EFAD7729181B}"/>
              </a:ext>
            </a:extLst>
          </p:cNvPr>
          <p:cNvSpPr txBox="1"/>
          <p:nvPr/>
        </p:nvSpPr>
        <p:spPr>
          <a:xfrm>
            <a:off x="2339752" y="3834147"/>
            <a:ext cx="67925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disagree on the fundamentals of the Gospel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78E9BB-D222-F44D-A413-FE31E8990141}"/>
              </a:ext>
            </a:extLst>
          </p:cNvPr>
          <p:cNvSpPr txBox="1"/>
          <p:nvPr/>
        </p:nvSpPr>
        <p:spPr>
          <a:xfrm>
            <a:off x="2360" y="4096516"/>
            <a:ext cx="572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When we follow men (instead of following Christ)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336903-8554-2E41-AC03-9BFC5AF8BE7A}"/>
              </a:ext>
            </a:extLst>
          </p:cNvPr>
          <p:cNvSpPr txBox="1"/>
          <p:nvPr/>
        </p:nvSpPr>
        <p:spPr>
          <a:xfrm>
            <a:off x="179512" y="4387184"/>
            <a:ext cx="896212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trying to be united in the vision of a leader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problem in a consumer-based church (the church provides a service for me to consume)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Consumers of church largely have their own interests at heart (the destroyer of unity)</a:t>
            </a:r>
          </a:p>
        </p:txBody>
      </p:sp>
    </p:spTree>
    <p:extLst>
      <p:ext uri="{BB962C8B-B14F-4D97-AF65-F5344CB8AC3E}">
        <p14:creationId xmlns:p14="http://schemas.microsoft.com/office/powerpoint/2010/main" val="116115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2051720" y="0"/>
            <a:ext cx="70922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Unity in the Church</a:t>
            </a:r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joy for a Pastor to behold)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60CE4D2-1EF4-5F4D-BAAF-73DAAAE5A3FF}"/>
              </a:ext>
            </a:extLst>
          </p:cNvPr>
          <p:cNvSpPr/>
          <p:nvPr/>
        </p:nvSpPr>
        <p:spPr>
          <a:xfrm>
            <a:off x="467544" y="2642962"/>
            <a:ext cx="7596336" cy="134370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nothing from selfish ambition or conceit, but in humility count others more significant than yourselves.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each of you look not only to his own interests, but also to the interests of others.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this mind among yourselves,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is yours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Christ Jesus</a:t>
            </a:r>
            <a:r>
              <a:rPr lang="en-AU" dirty="0"/>
              <a:t>  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EFE819-DB9C-AE45-9F79-5BA49AFC71AC}"/>
              </a:ext>
            </a:extLst>
          </p:cNvPr>
          <p:cNvSpPr txBox="1"/>
          <p:nvPr/>
        </p:nvSpPr>
        <p:spPr>
          <a:xfrm>
            <a:off x="35496" y="492443"/>
            <a:ext cx="4173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reasons for Disunity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7A2DAE-0FCE-2247-B73F-4F43EE0339E3}"/>
              </a:ext>
            </a:extLst>
          </p:cNvPr>
          <p:cNvSpPr txBox="1"/>
          <p:nvPr/>
        </p:nvSpPr>
        <p:spPr>
          <a:xfrm>
            <a:off x="28781" y="800231"/>
            <a:ext cx="2415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Counterfeit Unity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3D6A80-B792-0841-984A-EFAD7729181B}"/>
              </a:ext>
            </a:extLst>
          </p:cNvPr>
          <p:cNvSpPr txBox="1"/>
          <p:nvPr/>
        </p:nvSpPr>
        <p:spPr>
          <a:xfrm>
            <a:off x="2372111" y="846620"/>
            <a:ext cx="67925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disagree on the fundamentals of the Gospel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78E9BB-D222-F44D-A413-FE31E8990141}"/>
              </a:ext>
            </a:extLst>
          </p:cNvPr>
          <p:cNvSpPr txBox="1"/>
          <p:nvPr/>
        </p:nvSpPr>
        <p:spPr>
          <a:xfrm>
            <a:off x="34719" y="1108989"/>
            <a:ext cx="572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When we follow men (instead of following Christ)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336903-8554-2E41-AC03-9BFC5AF8BE7A}"/>
              </a:ext>
            </a:extLst>
          </p:cNvPr>
          <p:cNvSpPr txBox="1"/>
          <p:nvPr/>
        </p:nvSpPr>
        <p:spPr>
          <a:xfrm>
            <a:off x="211871" y="1399657"/>
            <a:ext cx="896212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trying to be united in the vision of a leader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problem in a consumer-based church (the church provides a service for me to consume)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Consumers of church largely have their own interests at heart (the destroyer of unity)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99AF9-9D9B-8442-8A54-F22DA366A730}"/>
              </a:ext>
            </a:extLst>
          </p:cNvPr>
          <p:cNvSpPr txBox="1"/>
          <p:nvPr/>
        </p:nvSpPr>
        <p:spPr>
          <a:xfrm>
            <a:off x="46594" y="2231207"/>
            <a:ext cx="572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We tend to put ourselves first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E2A6CA-BEA7-5149-93E1-5B1F7D559FF2}"/>
              </a:ext>
            </a:extLst>
          </p:cNvPr>
          <p:cNvSpPr txBox="1"/>
          <p:nvPr/>
        </p:nvSpPr>
        <p:spPr>
          <a:xfrm>
            <a:off x="234553" y="4047020"/>
            <a:ext cx="89094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already have the mind of Jesus Christ.  A renewal of our mind by the Holy Spirit in us</a:t>
            </a:r>
          </a:p>
        </p:txBody>
      </p:sp>
    </p:spTree>
    <p:extLst>
      <p:ext uri="{BB962C8B-B14F-4D97-AF65-F5344CB8AC3E}">
        <p14:creationId xmlns:p14="http://schemas.microsoft.com/office/powerpoint/2010/main" val="14657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107240</TotalTime>
  <Words>1100</Words>
  <Application>Microsoft Macintosh PowerPoint</Application>
  <PresentationFormat>On-screen Show (16:10)</PresentationFormat>
  <Paragraphs>77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1776</cp:revision>
  <cp:lastPrinted>2020-02-28T07:36:30Z</cp:lastPrinted>
  <dcterms:created xsi:type="dcterms:W3CDTF">2016-11-04T06:28:01Z</dcterms:created>
  <dcterms:modified xsi:type="dcterms:W3CDTF">2020-06-11T02:31:16Z</dcterms:modified>
</cp:coreProperties>
</file>